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8" r:id="rId3"/>
    <p:sldId id="327" r:id="rId4"/>
    <p:sldId id="326" r:id="rId5"/>
    <p:sldId id="325" r:id="rId6"/>
    <p:sldId id="257"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 id="324"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0"/>
    <p:restoredTop sz="66044"/>
  </p:normalViewPr>
  <p:slideViewPr>
    <p:cSldViewPr snapToGrid="0">
      <p:cViewPr varScale="1">
        <p:scale>
          <a:sx n="87" d="100"/>
          <a:sy n="87"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22/01/2026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04C7-E6D8-E0A8-065E-413B9B4C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09D8C-BD7B-E5F4-4BF4-53C69CAE2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1C31C-F657-E5A7-476D-032DC9AAA86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28FC6FC-32E4-630B-5E99-0F98C09D28B2}"/>
              </a:ext>
            </a:extLst>
          </p:cNvPr>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40074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9C15-6FA0-F616-D65E-FACB184DA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ACDE3-A2FF-4857-3DB6-66313BACA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DF2B2-9746-1E7A-1463-3C2DC1029434}"/>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AB15929-FC4F-083E-5475-A08D8EFE99EF}"/>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1931249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johnxu21.github.io/teaching/CS472/proj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6.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3A7B65AE-0955-0E4D-8580-21E284D4CB04}"/>
              </a:ext>
            </a:extLst>
          </p:cNvPr>
          <p:cNvSpPr txBox="1"/>
          <p:nvPr/>
        </p:nvSpPr>
        <p:spPr>
          <a:xfrm>
            <a:off x="461892" y="2283603"/>
            <a:ext cx="9198302" cy="1200329"/>
          </a:xfrm>
          <a:prstGeom prst="rect">
            <a:avLst/>
          </a:prstGeom>
          <a:noFill/>
        </p:spPr>
        <p:txBody>
          <a:bodyPr wrap="square" rtlCol="0">
            <a:spAutoFit/>
          </a:bodyPr>
          <a:lstStyle/>
          <a:p>
            <a:r>
              <a:rPr lang="en-US" sz="2400" dirty="0"/>
              <a:t>Design Portfolio Evaluation - </a:t>
            </a:r>
            <a:r>
              <a:rPr lang="en-US" sz="2400" dirty="0">
                <a:hlinkClick r:id="rId3"/>
              </a:rPr>
              <a:t>https://johnxu21.github.io/teaching/CS472/project/</a:t>
            </a:r>
            <a:r>
              <a:rPr lang="en-US" sz="2400" dirty="0"/>
              <a:t>?</a:t>
            </a:r>
          </a:p>
          <a:p>
            <a:endParaRPr lang="en-US" sz="2400" dirty="0"/>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Frid 09/05</a:t>
            </a:r>
          </a:p>
          <a:p>
            <a:pPr lvl="1"/>
            <a:r>
              <a:rPr lang="en-US" dirty="0"/>
              <a:t>Use the git-</a:t>
            </a:r>
            <a:r>
              <a:rPr lang="en-US" dirty="0" err="1"/>
              <a:t>github</a:t>
            </a:r>
            <a:r>
              <a:rPr lang="en-US" dirty="0"/>
              <a:t>-lab channel on Discord</a:t>
            </a:r>
          </a:p>
          <a:p>
            <a:r>
              <a:rPr lang="en-US" dirty="0"/>
              <a:t>Precondition report due tonight</a:t>
            </a:r>
          </a:p>
          <a:p>
            <a:pPr lvl="1"/>
            <a:r>
              <a:rPr lang="en-US" dirty="0"/>
              <a:t>Connect teams with clients</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80ED-AF61-5CCB-1B82-90B966AC8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B8C48-7FEF-94AD-E396-679D600D823C}"/>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B73A6102-9936-EA07-0151-5C23B6A1498C}"/>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C4BB4B23-449A-E4A1-6293-ACA6C0B827A5}"/>
              </a:ext>
            </a:extLst>
          </p:cNvPr>
          <p:cNvSpPr txBox="1"/>
          <p:nvPr/>
        </p:nvSpPr>
        <p:spPr>
          <a:xfrm>
            <a:off x="388150" y="1265964"/>
            <a:ext cx="4228095" cy="461665"/>
          </a:xfrm>
          <a:prstGeom prst="rect">
            <a:avLst/>
          </a:prstGeom>
          <a:noFill/>
        </p:spPr>
        <p:txBody>
          <a:bodyPr wrap="square" rtlCol="0">
            <a:spAutoFit/>
          </a:bodyPr>
          <a:lstStyle/>
          <a:p>
            <a:r>
              <a:rPr lang="en-US" sz="2400" dirty="0"/>
              <a:t>Client Projects</a:t>
            </a:r>
          </a:p>
        </p:txBody>
      </p:sp>
      <p:pic>
        <p:nvPicPr>
          <p:cNvPr id="9" name="Picture 8" descr="A screenshot of a project details&#10;&#10;AI-generated content may be incorrect.">
            <a:extLst>
              <a:ext uri="{FF2B5EF4-FFF2-40B4-BE49-F238E27FC236}">
                <a16:creationId xmlns:a16="http://schemas.microsoft.com/office/drawing/2014/main" id="{F137F2D1-3390-20C9-2C51-38EFBF49CE5E}"/>
              </a:ext>
            </a:extLst>
          </p:cNvPr>
          <p:cNvPicPr>
            <a:picLocks noChangeAspect="1"/>
          </p:cNvPicPr>
          <p:nvPr/>
        </p:nvPicPr>
        <p:blipFill>
          <a:blip r:embed="rId3"/>
          <a:stretch>
            <a:fillRect/>
          </a:stretch>
        </p:blipFill>
        <p:spPr>
          <a:xfrm>
            <a:off x="730045" y="1935721"/>
            <a:ext cx="8163232" cy="4855398"/>
          </a:xfrm>
          <a:prstGeom prst="rect">
            <a:avLst/>
          </a:prstGeom>
        </p:spPr>
      </p:pic>
    </p:spTree>
    <p:extLst>
      <p:ext uri="{BB962C8B-B14F-4D97-AF65-F5344CB8AC3E}">
        <p14:creationId xmlns:p14="http://schemas.microsoft.com/office/powerpoint/2010/main" val="437817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DD4E-AE58-7C4C-F053-30CB618F5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C1BD4-93B3-745D-7F86-BB1928C13DEA}"/>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C0C4054E-86DE-8D0D-31D7-E11D4BEFB0C9}"/>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10" name="Picture 9" descr="A screenshot of a computer&#10;&#10;AI-generated content may be incorrect.">
            <a:extLst>
              <a:ext uri="{FF2B5EF4-FFF2-40B4-BE49-F238E27FC236}">
                <a16:creationId xmlns:a16="http://schemas.microsoft.com/office/drawing/2014/main" id="{DEAE19CE-C33F-5624-58E4-2F2F7FD017F5}"/>
              </a:ext>
            </a:extLst>
          </p:cNvPr>
          <p:cNvPicPr>
            <a:picLocks noChangeAspect="1"/>
          </p:cNvPicPr>
          <p:nvPr/>
        </p:nvPicPr>
        <p:blipFill>
          <a:blip r:embed="rId3"/>
          <a:stretch>
            <a:fillRect/>
          </a:stretch>
        </p:blipFill>
        <p:spPr>
          <a:xfrm>
            <a:off x="373402" y="1849361"/>
            <a:ext cx="10535196" cy="3120452"/>
          </a:xfrm>
          <a:prstGeom prst="rect">
            <a:avLst/>
          </a:prstGeom>
        </p:spPr>
      </p:pic>
    </p:spTree>
    <p:extLst>
      <p:ext uri="{BB962C8B-B14F-4D97-AF65-F5344CB8AC3E}">
        <p14:creationId xmlns:p14="http://schemas.microsoft.com/office/powerpoint/2010/main" val="13467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88205</TotalTime>
  <Words>6988</Words>
  <Application>Microsoft Macintosh PowerPoint</Application>
  <PresentationFormat>Widescreen</PresentationFormat>
  <Paragraphs>771</Paragraphs>
  <Slides>60</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Anouncements</vt:lpstr>
      <vt:lpstr>Anouncements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243</cp:revision>
  <dcterms:created xsi:type="dcterms:W3CDTF">2022-12-01T21:47:15Z</dcterms:created>
  <dcterms:modified xsi:type="dcterms:W3CDTF">2026-01-22T23:59:02Z</dcterms:modified>
</cp:coreProperties>
</file>